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4BE7-0819-4612-BE4A-8456798CA33C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AF9-C051-412B-8157-02B86CDE49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4BE7-0819-4612-BE4A-8456798CA33C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AF9-C051-412B-8157-02B86CDE4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4BE7-0819-4612-BE4A-8456798CA33C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AF9-C051-412B-8157-02B86CDE4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4BE7-0819-4612-BE4A-8456798CA33C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AF9-C051-412B-8157-02B86CDE4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4BE7-0819-4612-BE4A-8456798CA33C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CC5AF9-C051-412B-8157-02B86CDE49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4BE7-0819-4612-BE4A-8456798CA33C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AF9-C051-412B-8157-02B86CDE4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4BE7-0819-4612-BE4A-8456798CA33C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AF9-C051-412B-8157-02B86CDE4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4BE7-0819-4612-BE4A-8456798CA33C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AF9-C051-412B-8157-02B86CDE4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4BE7-0819-4612-BE4A-8456798CA33C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AF9-C051-412B-8157-02B86CDE4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4BE7-0819-4612-BE4A-8456798CA33C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AF9-C051-412B-8157-02B86CDE4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4BE7-0819-4612-BE4A-8456798CA33C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AF9-C051-412B-8157-02B86CDE4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A94BE7-0819-4612-BE4A-8456798CA33C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CC5AF9-C051-412B-8157-02B86CDE494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0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Е\Фото\Оха\Памятник павшим 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832" y="188640"/>
            <a:ext cx="504056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:\МОЕ\Фото\Оха\Памятник победы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5040560" cy="3757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право 4"/>
          <p:cNvSpPr/>
          <p:nvPr/>
        </p:nvSpPr>
        <p:spPr>
          <a:xfrm>
            <a:off x="611560" y="476672"/>
            <a:ext cx="2808312" cy="17281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Памятник воинам-</a:t>
            </a:r>
            <a:r>
              <a:rPr lang="ru-RU" b="1" dirty="0" err="1" smtClean="0">
                <a:solidFill>
                  <a:srgbClr val="FFFF00"/>
                </a:solidFill>
              </a:rPr>
              <a:t>охинцам</a:t>
            </a:r>
            <a:r>
              <a:rPr lang="ru-RU" b="1" dirty="0" smtClean="0">
                <a:solidFill>
                  <a:srgbClr val="FFFF00"/>
                </a:solidFill>
              </a:rPr>
              <a:t> в годы ВОВ</a:t>
            </a:r>
          </a:p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5724128" y="4653136"/>
            <a:ext cx="2880320" cy="17281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Памятник «Вечный огонь»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6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SA\Desktop\о вов детям\Марине\bf4bfba6cc31aa7d0440d5a2d6563c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32" y="116633"/>
            <a:ext cx="4050128" cy="3807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Users\LISA\Desktop\о вов детям\Марине\DSC_9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792" y="3284984"/>
            <a:ext cx="4762500" cy="344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1520" y="3422591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Петр </a:t>
            </a:r>
            <a:r>
              <a:rPr lang="ru-RU" sz="2000" dirty="0" err="1" smtClean="0"/>
              <a:t>Карпович</a:t>
            </a:r>
            <a:r>
              <a:rPr lang="ru-RU" sz="2000" dirty="0" smtClean="0"/>
              <a:t> </a:t>
            </a:r>
            <a:r>
              <a:rPr lang="ru-RU" sz="2000" dirty="0" err="1" smtClean="0"/>
              <a:t>Шищенко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50142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Семен Никитович Соболев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1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SA\Desktop\о вов детям\Марине\2215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7779"/>
            <a:ext cx="8352928" cy="65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9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SA\Desktop\о вов детям\Марине\63914875_submarina_U15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260648"/>
            <a:ext cx="88773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4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1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о вов детям\Марине\images.asp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61494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SA\Desktop\о вов детям\Марине\Avtobot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2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SA\Desktop\о вов детям\Марине\0_9ae3a_a92da1c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" y="0"/>
            <a:ext cx="9078108" cy="684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ISA\Desktop\70_let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9" b="97038" l="931" r="97631">
                        <a14:foregroundMark x1="32234" y1="5206" x2="32234" y2="5206"/>
                        <a14:foregroundMark x1="34772" y1="5566" x2="34772" y2="5566"/>
                        <a14:foregroundMark x1="37140" y1="3142" x2="37140" y2="3142"/>
                        <a14:foregroundMark x1="32403" y1="8707" x2="32403" y2="8707"/>
                        <a14:foregroundMark x1="31134" y1="6732" x2="31134" y2="6732"/>
                        <a14:foregroundMark x1="36210" y1="4758" x2="36210" y2="4758"/>
                        <a14:foregroundMark x1="37648" y1="4578" x2="37648" y2="4578"/>
                        <a14:foregroundMark x1="36971" y1="7181" x2="36971" y2="7181"/>
                        <a14:foregroundMark x1="37479" y1="9695" x2="37479" y2="9695"/>
                        <a14:foregroundMark x1="41794" y1="4937" x2="41794" y2="4937"/>
                        <a14:foregroundMark x1="42555" y1="3321" x2="42555" y2="3321"/>
                        <a14:foregroundMark x1="44585" y1="3321" x2="44585" y2="3321"/>
                        <a14:foregroundMark x1="47462" y1="5027" x2="47462" y2="5027"/>
                        <a14:foregroundMark x1="53976" y1="4578" x2="53976" y2="4578"/>
                        <a14:foregroundMark x1="55753" y1="3411" x2="55753" y2="3411"/>
                        <a14:foregroundMark x1="52876" y1="6912" x2="52876" y2="6912"/>
                        <a14:foregroundMark x1="51777" y1="11311" x2="51777" y2="11311"/>
                        <a14:foregroundMark x1="47293" y1="9515" x2="47293" y2="9515"/>
                        <a14:foregroundMark x1="56345" y1="8348" x2="56345" y2="8348"/>
                        <a14:foregroundMark x1="55838" y1="10503" x2="55838" y2="10503"/>
                        <a14:foregroundMark x1="52538" y1="9336" x2="52538" y2="9336"/>
                        <a14:foregroundMark x1="59560" y1="5745" x2="59560" y2="5745"/>
                        <a14:foregroundMark x1="59983" y1="4219" x2="59983" y2="4219"/>
                        <a14:foregroundMark x1="58714" y1="7540" x2="58714" y2="7540"/>
                        <a14:foregroundMark x1="60491" y1="7810" x2="60491" y2="7810"/>
                        <a14:foregroundMark x1="58460" y1="10323" x2="58460" y2="10323"/>
                        <a14:foregroundMark x1="59560" y1="11939" x2="59560" y2="11939"/>
                        <a14:foregroundMark x1="63198" y1="11670" x2="63198" y2="11670"/>
                        <a14:foregroundMark x1="64805" y1="8169" x2="64805" y2="8169"/>
                        <a14:foregroundMark x1="64805" y1="5925" x2="64805" y2="5925"/>
                        <a14:foregroundMark x1="62267" y1="13734" x2="62267" y2="13734"/>
                        <a14:foregroundMark x1="55838" y1="11490" x2="55838" y2="11490"/>
                        <a14:foregroundMark x1="73689" y1="9874" x2="73689" y2="9874"/>
                        <a14:foregroundMark x1="70051" y1="11759" x2="70051" y2="11759"/>
                        <a14:foregroundMark x1="73350" y1="12657" x2="73350" y2="12657"/>
                        <a14:foregroundMark x1="73181" y1="13285" x2="73181" y2="13285"/>
                        <a14:foregroundMark x1="75127" y1="11490" x2="75127" y2="11490"/>
                        <a14:foregroundMark x1="71151" y1="17864" x2="71151" y2="17864"/>
                        <a14:foregroundMark x1="79019" y1="23429" x2="79019" y2="23429"/>
                        <a14:foregroundMark x1="83333" y1="21813" x2="83333" y2="21813"/>
                        <a14:foregroundMark x1="82572" y1="17504" x2="82572" y2="17504"/>
                        <a14:foregroundMark x1="81726" y1="28636" x2="81726" y2="28636"/>
                        <a14:foregroundMark x1="83164" y1="32136" x2="83164" y2="32136"/>
                        <a14:foregroundMark x1="88071" y1="36535" x2="88071" y2="36535"/>
                        <a14:foregroundMark x1="88748" y1="37343" x2="88748" y2="37343"/>
                        <a14:foregroundMark x1="91117" y1="35548" x2="91117" y2="35548"/>
                        <a14:foregroundMark x1="89002" y1="29982" x2="89002" y2="29982"/>
                        <a14:foregroundMark x1="85364" y1="42729" x2="85364" y2="42729"/>
                        <a14:foregroundMark x1="86464" y1="45332" x2="86464" y2="45332"/>
                        <a14:foregroundMark x1="89509" y1="46320" x2="89509" y2="46320"/>
                        <a14:foregroundMark x1="92217" y1="42549" x2="92217" y2="42549"/>
                        <a14:foregroundMark x1="88748" y1="51706" x2="88748" y2="51706"/>
                        <a14:foregroundMark x1="85533" y1="50898" x2="85533" y2="50898"/>
                        <a14:foregroundMark x1="86379" y1="55027" x2="86379" y2="55027"/>
                        <a14:foregroundMark x1="90778" y1="55835" x2="90778" y2="55835"/>
                        <a14:foregroundMark x1="91624" y1="53860" x2="91624" y2="53860"/>
                        <a14:foregroundMark x1="88240" y1="58259" x2="88240" y2="58259"/>
                        <a14:foregroundMark x1="88240" y1="58259" x2="88240" y2="58259"/>
                        <a14:foregroundMark x1="85195" y1="57002" x2="85195" y2="57002"/>
                        <a14:foregroundMark x1="83503" y1="71185" x2="83503" y2="71185"/>
                        <a14:foregroundMark x1="81472" y1="66158" x2="81472" y2="66158"/>
                        <a14:foregroundMark x1="63029" y1="84022" x2="63029" y2="84022"/>
                        <a14:foregroundMark x1="65228" y1="82675" x2="65228" y2="82675"/>
                        <a14:foregroundMark x1="60152" y1="93357" x2="60152" y2="93357"/>
                        <a14:foregroundMark x1="49492" y1="89587" x2="49492" y2="89587"/>
                        <a14:foregroundMark x1="48054" y1="86086" x2="48054" y2="86086"/>
                        <a14:foregroundMark x1="41878" y1="93357" x2="41878" y2="93357"/>
                        <a14:foregroundMark x1="41878" y1="89048" x2="41878" y2="89048"/>
                        <a14:foregroundMark x1="38409" y1="85189" x2="38409" y2="85189"/>
                        <a14:foregroundMark x1="33672" y1="88689" x2="33672" y2="88689"/>
                        <a14:foregroundMark x1="28426" y1="90395" x2="28426" y2="90395"/>
                        <a14:foregroundMark x1="25127" y1="87433" x2="25127" y2="87433"/>
                        <a14:foregroundMark x1="29526" y1="82406" x2="29526" y2="82406"/>
                        <a14:foregroundMark x1="20812" y1="80521" x2="20812" y2="80521"/>
                        <a14:foregroundMark x1="17766" y1="79533" x2="17766" y2="79533"/>
                        <a14:foregroundMark x1="13198" y1="76481" x2="13198" y2="76481"/>
                        <a14:foregroundMark x1="16497" y1="81059" x2="16497" y2="81059"/>
                        <a14:foregroundMark x1="9222" y1="72352" x2="9222" y2="72352"/>
                        <a14:foregroundMark x1="16667" y1="67145" x2="16667" y2="67145"/>
                        <a14:foregroundMark x1="19543" y1="71185" x2="19543" y2="71185"/>
                        <a14:foregroundMark x1="10914" y1="59246" x2="10914" y2="59246"/>
                        <a14:foregroundMark x1="6007" y1="62388" x2="6007" y2="62388"/>
                        <a14:foregroundMark x1="5838" y1="57810" x2="5838" y2="57810"/>
                        <a14:foregroundMark x1="4146" y1="53411" x2="4146" y2="53411"/>
                        <a14:foregroundMark x1="2876" y1="50269" x2="2876" y2="50269"/>
                        <a14:foregroundMark x1="12183" y1="52244" x2="12183" y2="52244"/>
                        <a14:foregroundMark x1="4484" y1="41113" x2="4484" y2="41113"/>
                        <a14:foregroundMark x1="10152" y1="39587" x2="10152" y2="39587"/>
                        <a14:foregroundMark x1="11252" y1="47307" x2="11252" y2="47307"/>
                        <a14:foregroundMark x1="6007" y1="36625" x2="6007" y2="36625"/>
                        <a14:foregroundMark x1="13198" y1="24237" x2="13198" y2="24237"/>
                        <a14:foregroundMark x1="7445" y1="27199" x2="7445" y2="27199"/>
                        <a14:foregroundMark x1="18613" y1="23609" x2="18613" y2="23609"/>
                        <a14:foregroundMark x1="14129" y1="19120" x2="14129" y2="19120"/>
                        <a14:foregroundMark x1="14298" y1="30790" x2="14298" y2="30790"/>
                        <a14:foregroundMark x1="20812" y1="12657" x2="20812" y2="12657"/>
                        <a14:foregroundMark x1="23350" y1="10144" x2="23350" y2="1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260648"/>
            <a:ext cx="4909145" cy="4631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127087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Официальная эмблема празднования 70 – </a:t>
            </a:r>
            <a:r>
              <a:rPr lang="ru-RU" sz="2800" b="1" dirty="0" err="1" smtClean="0"/>
              <a:t>летия</a:t>
            </a:r>
            <a:r>
              <a:rPr lang="ru-RU" sz="2800" b="1" dirty="0" smtClean="0"/>
              <a:t> Великой Отечественной войны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362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SA\Desktop\аним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282" y="1124743"/>
            <a:ext cx="7581149" cy="47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25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LISA</dc:creator>
  <cp:lastModifiedBy>Пользователь Windows</cp:lastModifiedBy>
  <cp:revision>6</cp:revision>
  <dcterms:created xsi:type="dcterms:W3CDTF">2015-02-16T22:37:42Z</dcterms:created>
  <dcterms:modified xsi:type="dcterms:W3CDTF">2017-08-10T10:45:11Z</dcterms:modified>
</cp:coreProperties>
</file>